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2C035-CD62-47F1-8C33-74CB9DB5004A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9350D-C710-4ADB-9C1B-55C896D37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37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13/04/2015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929" y="-8148"/>
            <a:ext cx="11149377" cy="686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tangolo 23"/>
          <p:cNvSpPr/>
          <p:nvPr/>
        </p:nvSpPr>
        <p:spPr>
          <a:xfrm>
            <a:off x="899592" y="476672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SOLAR HEATING 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-180528" y="3019885"/>
            <a:ext cx="94866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SOLAR ENERGY IS THAT RENEWABLE ENEGRGY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PRODUCED BY SOLAR PANELS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46280"/>
            <a:ext cx="5220065" cy="321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4" y="3646280"/>
            <a:ext cx="3923936" cy="321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4646" y="332656"/>
            <a:ext cx="91193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ARE TWO TYPES OF SOLAR PANELS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177107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SOLAR  PHOTOVOLTAIC   SYSTEM WHICH   PRODUCE   ELECTRCITY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32040" y="177107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THHERMAL   SYSTEM   WHICH PRODUCE   HOT   WATER</a:t>
            </a:r>
            <a:endParaRPr lang="it-IT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7864" y="1165252"/>
            <a:ext cx="624954" cy="60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7569">
            <a:off x="1953417" y="2698819"/>
            <a:ext cx="6286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307" y="2549012"/>
            <a:ext cx="8778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3184" y="1165252"/>
            <a:ext cx="597334" cy="5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ole 10"/>
          <p:cNvSpPr/>
          <p:nvPr/>
        </p:nvSpPr>
        <p:spPr>
          <a:xfrm>
            <a:off x="3462536" y="2204864"/>
            <a:ext cx="1391270" cy="115561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3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23434"/>
            <a:ext cx="5025748" cy="356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059"/>
            <a:ext cx="4756068" cy="331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-108520" y="53152"/>
            <a:ext cx="46054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THE PANELS ARE PUT ON </a:t>
            </a:r>
          </a:p>
          <a:p>
            <a:pPr algn="ctr"/>
            <a:r>
              <a:rPr lang="it-IT" sz="5400" b="1" dirty="0" smtClean="0">
                <a:ln/>
                <a:solidFill>
                  <a:schemeClr val="accent3"/>
                </a:solidFill>
              </a:rPr>
              <a:t>THE ROOF OR ON A WALL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88122" y="4492109"/>
            <a:ext cx="2063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1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228184" y="5522293"/>
            <a:ext cx="2063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2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Freccia a destra 6"/>
          <p:cNvSpPr/>
          <p:nvPr/>
        </p:nvSpPr>
        <p:spPr>
          <a:xfrm rot="16200000">
            <a:off x="6376627" y="3933056"/>
            <a:ext cx="902081" cy="21602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5843465"/>
            <a:ext cx="9334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49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>
        <p14:honeycomb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8" y="-32081"/>
            <a:ext cx="9144000" cy="68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4462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CONCENTARTING SOLAR</a:t>
            </a:r>
          </a:p>
          <a:p>
            <a:pPr algn="ctr"/>
            <a:r>
              <a:rPr lang="it-IT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POWER (CSP)</a:t>
            </a:r>
            <a:endParaRPr lang="it-IT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771" y="4302278"/>
            <a:ext cx="91538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rgbClr val="FF0000"/>
                </a:solidFill>
                <a:effectLst/>
              </a:rPr>
              <a:t>THE CSP PRODUCE HEAT </a:t>
            </a:r>
          </a:p>
          <a:p>
            <a:pPr algn="ctr"/>
            <a:r>
              <a:rPr lang="it-IT" sz="5400" b="1" dirty="0" smtClean="0">
                <a:ln/>
                <a:solidFill>
                  <a:srgbClr val="FF0000"/>
                </a:solidFill>
              </a:rPr>
              <a:t>BY THAT SOLAR PANELS</a:t>
            </a:r>
          </a:p>
          <a:p>
            <a:pPr algn="ctr"/>
            <a:r>
              <a:rPr lang="it-IT" sz="5400" b="1" cap="none" spc="0" dirty="0" smtClean="0">
                <a:ln/>
                <a:solidFill>
                  <a:srgbClr val="FF0000"/>
                </a:solidFill>
                <a:effectLst/>
              </a:rPr>
              <a:t>ADVANCED</a:t>
            </a:r>
            <a:endParaRPr lang="it-IT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72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14:shred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85"/>
            <a:ext cx="9144000" cy="691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27584" y="548680"/>
            <a:ext cx="73247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FINISH</a:t>
            </a:r>
          </a:p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WATCHING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71600" y="5805264"/>
            <a:ext cx="6861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By : Giovanni Iodice Va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1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5000">
        <p14:vortex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70</Words>
  <Application>Microsoft Office PowerPoint</Application>
  <PresentationFormat>Presentazione su schermo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 7</dc:creator>
  <cp:lastModifiedBy>Win 7</cp:lastModifiedBy>
  <cp:revision>16</cp:revision>
  <dcterms:created xsi:type="dcterms:W3CDTF">2013-10-24T13:42:36Z</dcterms:created>
  <dcterms:modified xsi:type="dcterms:W3CDTF">2015-04-13T09:13:52Z</dcterms:modified>
</cp:coreProperties>
</file>