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6" r:id="rId3"/>
    <p:sldId id="257" r:id="rId4"/>
    <p:sldId id="259" r:id="rId5"/>
    <p:sldId id="258" r:id="rId6"/>
    <p:sldId id="267" r:id="rId7"/>
    <p:sldId id="261" r:id="rId8"/>
    <p:sldId id="262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 varScale="1">
        <p:scale>
          <a:sx n="72" d="100"/>
          <a:sy n="72" d="100"/>
        </p:scale>
        <p:origin x="-29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F3B71-54DA-4F16-BD86-17F66371FAAE}" type="datetimeFigureOut">
              <a:rPr lang="it-IT" smtClean="0"/>
              <a:pPr/>
              <a:t>17/10/2014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35608-45AF-43E9-81FE-59EDEBEC125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F3B71-54DA-4F16-BD86-17F66371FAAE}" type="datetimeFigureOut">
              <a:rPr lang="it-IT" smtClean="0"/>
              <a:pPr/>
              <a:t>17/10/2014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35608-45AF-43E9-81FE-59EDEBEC125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F3B71-54DA-4F16-BD86-17F66371FAAE}" type="datetimeFigureOut">
              <a:rPr lang="it-IT" smtClean="0"/>
              <a:pPr/>
              <a:t>17/10/2014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35608-45AF-43E9-81FE-59EDEBEC125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F3B71-54DA-4F16-BD86-17F66371FAAE}" type="datetimeFigureOut">
              <a:rPr lang="it-IT" smtClean="0"/>
              <a:pPr/>
              <a:t>17/10/2014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35608-45AF-43E9-81FE-59EDEBEC125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F3B71-54DA-4F16-BD86-17F66371FAAE}" type="datetimeFigureOut">
              <a:rPr lang="it-IT" smtClean="0"/>
              <a:pPr/>
              <a:t>17/10/2014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35608-45AF-43E9-81FE-59EDEBEC125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F3B71-54DA-4F16-BD86-17F66371FAAE}" type="datetimeFigureOut">
              <a:rPr lang="it-IT" smtClean="0"/>
              <a:pPr/>
              <a:t>17/10/2014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35608-45AF-43E9-81FE-59EDEBEC125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F3B71-54DA-4F16-BD86-17F66371FAAE}" type="datetimeFigureOut">
              <a:rPr lang="it-IT" smtClean="0"/>
              <a:pPr/>
              <a:t>17/10/2014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35608-45AF-43E9-81FE-59EDEBEC125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F3B71-54DA-4F16-BD86-17F66371FAAE}" type="datetimeFigureOut">
              <a:rPr lang="it-IT" smtClean="0"/>
              <a:pPr/>
              <a:t>17/10/2014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35608-45AF-43E9-81FE-59EDEBEC125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F3B71-54DA-4F16-BD86-17F66371FAAE}" type="datetimeFigureOut">
              <a:rPr lang="it-IT" smtClean="0"/>
              <a:pPr/>
              <a:t>17/10/2014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35608-45AF-43E9-81FE-59EDEBEC125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F3B71-54DA-4F16-BD86-17F66371FAAE}" type="datetimeFigureOut">
              <a:rPr lang="it-IT" smtClean="0"/>
              <a:pPr/>
              <a:t>17/10/2014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35608-45AF-43E9-81FE-59EDEBEC125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F3B71-54DA-4F16-BD86-17F66371FAAE}" type="datetimeFigureOut">
              <a:rPr lang="it-IT" smtClean="0"/>
              <a:pPr/>
              <a:t>17/10/2014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35608-45AF-43E9-81FE-59EDEBEC125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9F3B71-54DA-4F16-BD86-17F66371FAAE}" type="datetimeFigureOut">
              <a:rPr lang="it-IT" smtClean="0"/>
              <a:pPr/>
              <a:t>17/10/2014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135608-45AF-43E9-81FE-59EDEBEC1259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cover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0.png"/><Relationship Id="rId5" Type="http://schemas.openxmlformats.org/officeDocument/2006/relationships/oleObject" Target="../embeddings/oleObject3.bin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2.png"/><Relationship Id="rId5" Type="http://schemas.openxmlformats.org/officeDocument/2006/relationships/oleObject" Target="../embeddings/oleObject5.bin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116632"/>
            <a:ext cx="7772400" cy="752222"/>
          </a:xfrm>
        </p:spPr>
        <p:txBody>
          <a:bodyPr>
            <a:normAutofit fontScale="90000"/>
          </a:bodyPr>
          <a:lstStyle/>
          <a:p>
            <a:r>
              <a:rPr lang="it-IT" b="1" dirty="0" smtClean="0">
                <a:latin typeface="Baskerville Old Face" pitchFamily="18" charset="0"/>
              </a:rPr>
              <a:t>Le Corbusier</a:t>
            </a:r>
            <a:endParaRPr lang="it-IT" b="1" dirty="0">
              <a:latin typeface="Baskerville Old Face" pitchFamily="18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pic>
        <p:nvPicPr>
          <p:cNvPr id="1027" name="Picture 3" descr="C:\Users\COSTRUZ05.COSTRUZ05.001\Desktop\downloa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35" y="836712"/>
            <a:ext cx="5934748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sellaDiTesto 5"/>
          <p:cNvSpPr txBox="1"/>
          <p:nvPr/>
        </p:nvSpPr>
        <p:spPr>
          <a:xfrm>
            <a:off x="1958331" y="6021288"/>
            <a:ext cx="52448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smtClean="0"/>
              <a:t>6 Ottobre 1887  -   27 Agosto 1975</a:t>
            </a:r>
            <a:endParaRPr lang="it-IT" sz="2800" b="1" dirty="0"/>
          </a:p>
        </p:txBody>
      </p:sp>
    </p:spTree>
    <p:extLst>
      <p:ext uri="{BB962C8B-B14F-4D97-AF65-F5344CB8AC3E}">
        <p14:creationId xmlns:p14="http://schemas.microsoft.com/office/powerpoint/2010/main" val="242194180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259632" y="260648"/>
            <a:ext cx="6491064" cy="850106"/>
          </a:xfrm>
        </p:spPr>
        <p:txBody>
          <a:bodyPr>
            <a:normAutofit/>
          </a:bodyPr>
          <a:lstStyle/>
          <a:p>
            <a:r>
              <a:rPr lang="it-IT" sz="3200" b="1" dirty="0" smtClean="0"/>
              <a:t>Interno</a:t>
            </a:r>
            <a:endParaRPr lang="it-IT" sz="3200" b="1" dirty="0"/>
          </a:p>
        </p:txBody>
      </p:sp>
      <p:pic>
        <p:nvPicPr>
          <p:cNvPr id="4" name="Immagine 3" descr="C:\Users\COSTRUZ05.COSTRUZ05.001\Desktop\Módulo_de_vivienda_tipo_de_Unité_d´Habitation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974" y="1556792"/>
            <a:ext cx="2448272" cy="5040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magine 4" descr="C:\Users\COSTRUZ06.COSTRUZ06.000\Desktop\Rue_de_l'unité_d'habitation_Firminy_Vert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484784"/>
            <a:ext cx="4643082" cy="32833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2661036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www.geometriefluide.com/foto/PIC2196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268760"/>
            <a:ext cx="4725062" cy="4872064"/>
          </a:xfrm>
          <a:prstGeom prst="rect">
            <a:avLst/>
          </a:prstGeom>
          <a:noFill/>
        </p:spPr>
      </p:pic>
      <p:sp>
        <p:nvSpPr>
          <p:cNvPr id="6" name="CasellaDiTesto 5"/>
          <p:cNvSpPr txBox="1"/>
          <p:nvPr/>
        </p:nvSpPr>
        <p:spPr>
          <a:xfrm>
            <a:off x="3707904" y="260648"/>
            <a:ext cx="14847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smtClean="0"/>
              <a:t>Modulor</a:t>
            </a:r>
            <a:endParaRPr lang="it-IT" sz="2800" b="1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5364088" y="1988840"/>
            <a:ext cx="28678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Rappresentazione Modulor su </a:t>
            </a:r>
            <a:r>
              <a:rPr lang="it-IT" dirty="0" smtClean="0"/>
              <a:t>banconota </a:t>
            </a:r>
            <a:r>
              <a:rPr lang="it-IT" dirty="0" smtClean="0"/>
              <a:t>svizzera</a:t>
            </a:r>
            <a:endParaRPr lang="it-IT" dirty="0"/>
          </a:p>
        </p:txBody>
      </p:sp>
      <p:pic>
        <p:nvPicPr>
          <p:cNvPr id="18434" name="Picture 2" descr="C:\Users\COSTRUZ05.COSTRUZ05.001\Desktop\CHF10_8_bac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834613"/>
            <a:ext cx="1866900" cy="317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toshiba\Desktop\savoye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763" y="1201043"/>
            <a:ext cx="6244917" cy="5286742"/>
          </a:xfrm>
          <a:prstGeom prst="rect">
            <a:avLst/>
          </a:prstGeom>
          <a:noFill/>
        </p:spPr>
      </p:pic>
      <p:sp>
        <p:nvSpPr>
          <p:cNvPr id="9" name="Rettangolo 8"/>
          <p:cNvSpPr/>
          <p:nvPr/>
        </p:nvSpPr>
        <p:spPr>
          <a:xfrm>
            <a:off x="6263680" y="807675"/>
            <a:ext cx="2771800" cy="110915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endParaRPr lang="it-IT" dirty="0" smtClean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it-IT" dirty="0" smtClean="0">
                <a:solidFill>
                  <a:schemeClr val="tx1"/>
                </a:solidFill>
              </a:rPr>
              <a:t>Costruita in due anni e mezzo tra il 1928 e il 1931 commissionato da Pierre Savoye.</a:t>
            </a:r>
          </a:p>
          <a:p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6263680" y="2132856"/>
            <a:ext cx="2736304" cy="158417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it-IT" dirty="0">
                <a:solidFill>
                  <a:schemeClr val="tx1"/>
                </a:solidFill>
              </a:rPr>
              <a:t>Il costo del solo edificio, stimato anticipatamente nel febbraio del 1929, si aggirava intorno al mezzo milione di </a:t>
            </a:r>
            <a:r>
              <a:rPr lang="it-IT" dirty="0" smtClean="0">
                <a:solidFill>
                  <a:schemeClr val="tx1"/>
                </a:solidFill>
              </a:rPr>
              <a:t>franchi.</a:t>
            </a:r>
          </a:p>
        </p:txBody>
      </p:sp>
      <p:sp>
        <p:nvSpPr>
          <p:cNvPr id="3" name="Rettangolo 2"/>
          <p:cNvSpPr/>
          <p:nvPr/>
        </p:nvSpPr>
        <p:spPr>
          <a:xfrm>
            <a:off x="2483768" y="38234"/>
            <a:ext cx="381642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it-IT" sz="4400" dirty="0">
                <a:ea typeface="+mj-ea"/>
                <a:cs typeface="+mj-cs"/>
              </a:rPr>
              <a:t>VILLA SAVOYE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5304430"/>
              </p:ext>
            </p:extLst>
          </p:nvPr>
        </p:nvGraphicFramePr>
        <p:xfrm>
          <a:off x="146978" y="908720"/>
          <a:ext cx="6225221" cy="56424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" name="Immagine" r:id="rId3" imgW="7857143" imgH="7935433" progId="StaticMetafile">
                  <p:embed/>
                </p:oleObj>
              </mc:Choice>
              <mc:Fallback>
                <p:oleObj name="Immagine" r:id="rId3" imgW="7857143" imgH="7935433" progId="StaticMetafile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978" y="908720"/>
                        <a:ext cx="6225221" cy="564249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ttangolo 1"/>
          <p:cNvSpPr/>
          <p:nvPr/>
        </p:nvSpPr>
        <p:spPr>
          <a:xfrm>
            <a:off x="6660232" y="908720"/>
            <a:ext cx="2123728" cy="129614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dirty="0" smtClean="0">
                <a:solidFill>
                  <a:schemeClr val="tx1"/>
                </a:solidFill>
              </a:rPr>
              <a:t>Piante del progetto definitivo, che fu modificato rispetto al progetto originale.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2376460" y="44624"/>
            <a:ext cx="3600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400" dirty="0" smtClean="0"/>
              <a:t>IL PROGETTO</a:t>
            </a:r>
            <a:endParaRPr lang="it-IT" sz="4400" dirty="0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3347864" y="180727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PIANO TERRA</a:t>
            </a:r>
            <a:endParaRPr lang="it-IT" dirty="0"/>
          </a:p>
        </p:txBody>
      </p:sp>
      <p:pic>
        <p:nvPicPr>
          <p:cNvPr id="5123" name="Picture 3" descr="C:\Users\COSTRUZ05.COSTRUZ05.001\Desktop\VillaSavoye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6" y="4221088"/>
            <a:ext cx="9141633" cy="2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4" name="Picture 2" descr="C:\Users\COSTRUZ06.COSTRUZ06.000\Desktop\Immagin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6712"/>
            <a:ext cx="9126538" cy="3114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189755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3038448" y="220931"/>
            <a:ext cx="223224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>
                <a:latin typeface="Times New Roman" pitchFamily="18" charset="0"/>
                <a:cs typeface="Times New Roman" pitchFamily="18" charset="0"/>
              </a:rPr>
              <a:t>PRIMO PIANO</a:t>
            </a:r>
          </a:p>
          <a:p>
            <a:endParaRPr lang="it-IT" dirty="0"/>
          </a:p>
        </p:txBody>
      </p:sp>
      <p:pic>
        <p:nvPicPr>
          <p:cNvPr id="20481" name="Picture 1" descr="C:\Users\toshiba\Desktop\0185_n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340768"/>
            <a:ext cx="7776864" cy="52565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6096346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3038448" y="220931"/>
            <a:ext cx="223224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>
                <a:latin typeface="Times New Roman" pitchFamily="18" charset="0"/>
                <a:cs typeface="Times New Roman" pitchFamily="18" charset="0"/>
              </a:rPr>
              <a:t>TERRAZZA</a:t>
            </a:r>
          </a:p>
          <a:p>
            <a:endParaRPr lang="it-IT" dirty="0"/>
          </a:p>
        </p:txBody>
      </p:sp>
      <p:pic>
        <p:nvPicPr>
          <p:cNvPr id="4" name="Picture 2" descr="C:\Users\toshiba\Desktop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268760"/>
            <a:ext cx="7372598" cy="49685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6096346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652934"/>
          </a:xfrm>
        </p:spPr>
        <p:txBody>
          <a:bodyPr>
            <a:normAutofit/>
          </a:bodyPr>
          <a:lstStyle/>
          <a:p>
            <a:r>
              <a:rPr lang="it-IT" sz="3200" b="1" dirty="0" smtClean="0"/>
              <a:t>5 Punti Architettura</a:t>
            </a:r>
            <a:endParaRPr lang="it-IT" sz="3200" b="1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1686097" y="692696"/>
            <a:ext cx="12097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smtClean="0"/>
              <a:t>Pilastri</a:t>
            </a:r>
            <a:endParaRPr lang="it-IT" sz="2800" b="1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graphicFrame>
        <p:nvGraphicFramePr>
          <p:cNvPr id="6" name="Oggett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21063582"/>
              </p:ext>
            </p:extLst>
          </p:nvPr>
        </p:nvGraphicFramePr>
        <p:xfrm>
          <a:off x="179512" y="1179767"/>
          <a:ext cx="4495621" cy="24482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4" name="Immagine" r:id="rId3" imgW="0" imgH="0" progId="StaticMetafile">
                  <p:embed/>
                </p:oleObj>
              </mc:Choice>
              <mc:Fallback>
                <p:oleObj name="Immagine" r:id="rId3" imgW="0" imgH="0" progId="StaticMetafile">
                  <p:embed/>
                  <p:pic>
                    <p:nvPicPr>
                      <p:cNvPr id="0" name="Picture 8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12" y="1179767"/>
                        <a:ext cx="4495621" cy="2448272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CasellaDiTesto 7"/>
          <p:cNvSpPr txBox="1"/>
          <p:nvPr/>
        </p:nvSpPr>
        <p:spPr>
          <a:xfrm>
            <a:off x="5652120" y="3280654"/>
            <a:ext cx="24734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smtClean="0"/>
              <a:t>Tetto a terrazza</a:t>
            </a:r>
            <a:endParaRPr lang="it-IT" sz="2800" b="1" dirty="0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graphicFrame>
        <p:nvGraphicFramePr>
          <p:cNvPr id="10" name="Oggett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98713842"/>
              </p:ext>
            </p:extLst>
          </p:nvPr>
        </p:nvGraphicFramePr>
        <p:xfrm>
          <a:off x="3707904" y="3765606"/>
          <a:ext cx="5276850" cy="297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5" name="Immagine" r:id="rId5" imgW="0" imgH="0" progId="StaticMetafile">
                  <p:embed/>
                </p:oleObj>
              </mc:Choice>
              <mc:Fallback>
                <p:oleObj name="Immagine" r:id="rId5" imgW="0" imgH="0" progId="StaticMetafile">
                  <p:embed/>
                  <p:pic>
                    <p:nvPicPr>
                      <p:cNvPr id="0" name="Picture 9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7904" y="3765606"/>
                        <a:ext cx="5276850" cy="297180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5661509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graphicFrame>
        <p:nvGraphicFramePr>
          <p:cNvPr id="5" name="Oggett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83106353"/>
              </p:ext>
            </p:extLst>
          </p:nvPr>
        </p:nvGraphicFramePr>
        <p:xfrm>
          <a:off x="4572000" y="494267"/>
          <a:ext cx="4340746" cy="25746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2" name="Immagine" r:id="rId3" imgW="0" imgH="0" progId="StaticMetafile">
                  <p:embed/>
                </p:oleObj>
              </mc:Choice>
              <mc:Fallback>
                <p:oleObj name="Immagine" r:id="rId3" imgW="0" imgH="0" progId="StaticMetafile">
                  <p:embed/>
                  <p:pic>
                    <p:nvPicPr>
                      <p:cNvPr id="0" name="Picture 11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494267"/>
                        <a:ext cx="4340746" cy="2574693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CasellaDiTesto 5"/>
          <p:cNvSpPr txBox="1"/>
          <p:nvPr/>
        </p:nvSpPr>
        <p:spPr>
          <a:xfrm>
            <a:off x="5796136" y="22628"/>
            <a:ext cx="20598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smtClean="0"/>
              <a:t>Pianta libera</a:t>
            </a:r>
            <a:endParaRPr lang="it-IT" sz="2800" b="1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graphicFrame>
        <p:nvGraphicFramePr>
          <p:cNvPr id="8" name="Oggett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78455725"/>
              </p:ext>
            </p:extLst>
          </p:nvPr>
        </p:nvGraphicFramePr>
        <p:xfrm>
          <a:off x="107504" y="2060848"/>
          <a:ext cx="4330726" cy="2592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3" name="Immagine" r:id="rId5" imgW="0" imgH="0" progId="StaticMetafile">
                  <p:embed/>
                </p:oleObj>
              </mc:Choice>
              <mc:Fallback>
                <p:oleObj name="Immagine" r:id="rId5" imgW="0" imgH="0" progId="StaticMetafile">
                  <p:embed/>
                  <p:pic>
                    <p:nvPicPr>
                      <p:cNvPr id="0" name="Picture 12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504" y="2060848"/>
                        <a:ext cx="4330726" cy="2592288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asellaDiTesto 8"/>
          <p:cNvSpPr txBox="1"/>
          <p:nvPr/>
        </p:nvSpPr>
        <p:spPr>
          <a:xfrm>
            <a:off x="1475656" y="1484784"/>
            <a:ext cx="23113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smtClean="0"/>
              <a:t>Facciata libera</a:t>
            </a:r>
            <a:endParaRPr lang="it-IT" sz="2800" b="1" dirty="0"/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graphicFrame>
        <p:nvGraphicFramePr>
          <p:cNvPr id="11" name="Oggetto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13523535"/>
              </p:ext>
            </p:extLst>
          </p:nvPr>
        </p:nvGraphicFramePr>
        <p:xfrm>
          <a:off x="4716016" y="4077072"/>
          <a:ext cx="4052714" cy="26642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4" name="Immagine" r:id="rId7" imgW="0" imgH="0" progId="StaticMetafile">
                  <p:embed/>
                </p:oleObj>
              </mc:Choice>
              <mc:Fallback>
                <p:oleObj name="Immagine" r:id="rId7" imgW="0" imgH="0" progId="StaticMetafile">
                  <p:embed/>
                  <p:pic>
                    <p:nvPicPr>
                      <p:cNvPr id="0" name="Picture 13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6016" y="4077072"/>
                        <a:ext cx="4052714" cy="2664296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CasellaDiTesto 11"/>
          <p:cNvSpPr txBox="1"/>
          <p:nvPr/>
        </p:nvSpPr>
        <p:spPr>
          <a:xfrm>
            <a:off x="5652120" y="3573016"/>
            <a:ext cx="26650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smtClean="0"/>
              <a:t>Finestra a nastro</a:t>
            </a:r>
            <a:endParaRPr lang="it-IT" sz="2800" b="1" dirty="0"/>
          </a:p>
        </p:txBody>
      </p:sp>
    </p:spTree>
    <p:extLst>
      <p:ext uri="{BB962C8B-B14F-4D97-AF65-F5344CB8AC3E}">
        <p14:creationId xmlns:p14="http://schemas.microsoft.com/office/powerpoint/2010/main" val="309887794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it-IT" b="1" dirty="0"/>
              <a:t>Unité d'Habitation</a:t>
            </a:r>
          </a:p>
        </p:txBody>
      </p:sp>
      <p:pic>
        <p:nvPicPr>
          <p:cNvPr id="4" name="Immagine 3" descr="C:\Users\COSTRUZ05.COSTRUZ05.001\Desktop\Corbusierhaus_Berlin_B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862" y="1050470"/>
            <a:ext cx="3600400" cy="280831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magine 5" descr="C:\Users\COSTRUZ06.COSTRUZ06.000\Desktop\410x480_2049_79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4637" y="4084442"/>
            <a:ext cx="3905250" cy="2609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58" name="Picture 2" descr="C:\Users\COSTRUZ05.COSTRUZ05.001\Desktop\imgr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196752"/>
            <a:ext cx="2740182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856475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153</TotalTime>
  <Words>93</Words>
  <Application>Microsoft Office PowerPoint</Application>
  <PresentationFormat>Presentazione su schermo (4:3)</PresentationFormat>
  <Paragraphs>21</Paragraphs>
  <Slides>11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3" baseType="lpstr">
      <vt:lpstr>Tema di Office</vt:lpstr>
      <vt:lpstr>Immagine</vt:lpstr>
      <vt:lpstr>Le Corbusier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5 Punti Architettura</vt:lpstr>
      <vt:lpstr>Presentazione standard di PowerPoint</vt:lpstr>
      <vt:lpstr>Unité d'Habitation</vt:lpstr>
      <vt:lpstr>Interno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VILLA SAVOYE</dc:title>
  <dc:creator>toshiba</dc:creator>
  <cp:lastModifiedBy>COSTRUZ05</cp:lastModifiedBy>
  <cp:revision>18</cp:revision>
  <dcterms:created xsi:type="dcterms:W3CDTF">2014-10-06T15:24:54Z</dcterms:created>
  <dcterms:modified xsi:type="dcterms:W3CDTF">2014-10-17T06:28:11Z</dcterms:modified>
</cp:coreProperties>
</file>