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7" r:id="rId2"/>
    <p:sldId id="256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A5F8-C463-4E2E-AED0-974CE209DDD9}" type="datetimeFigureOut">
              <a:rPr lang="it-IT" smtClean="0"/>
              <a:t>03/10/2014</a:t>
            </a:fld>
            <a:endParaRPr lang="it-IT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0C4F7D-34A8-4327-83A9-DA79195E33DE}" type="slidenum">
              <a:rPr lang="it-IT" smtClean="0"/>
              <a:t>‹N›</a:t>
            </a:fld>
            <a:endParaRPr lang="it-I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A5F8-C463-4E2E-AED0-974CE209DDD9}" type="datetimeFigureOut">
              <a:rPr lang="it-IT" smtClean="0"/>
              <a:t>03/10/2014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4F7D-34A8-4327-83A9-DA79195E33D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A5F8-C463-4E2E-AED0-974CE209DDD9}" type="datetimeFigureOut">
              <a:rPr lang="it-IT" smtClean="0"/>
              <a:t>03/10/2014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4F7D-34A8-4327-83A9-DA79195E33D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A5F8-C463-4E2E-AED0-974CE209DDD9}" type="datetimeFigureOut">
              <a:rPr lang="it-IT" smtClean="0"/>
              <a:t>03/10/2014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4F7D-34A8-4327-83A9-DA79195E33D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A5F8-C463-4E2E-AED0-974CE209DDD9}" type="datetimeFigureOut">
              <a:rPr lang="it-IT" smtClean="0"/>
              <a:t>03/10/2014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4F7D-34A8-4327-83A9-DA79195E33D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A5F8-C463-4E2E-AED0-974CE209DDD9}" type="datetimeFigureOut">
              <a:rPr lang="it-IT" smtClean="0"/>
              <a:t>03/10/2014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4F7D-34A8-4327-83A9-DA79195E33DE}" type="slidenum">
              <a:rPr lang="it-IT" smtClean="0"/>
              <a:t>‹N›</a:t>
            </a:fld>
            <a:endParaRPr lang="it-IT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A5F8-C463-4E2E-AED0-974CE209DDD9}" type="datetimeFigureOut">
              <a:rPr lang="it-IT" smtClean="0"/>
              <a:t>03/10/2014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4F7D-34A8-4327-83A9-DA79195E33DE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A5F8-C463-4E2E-AED0-974CE209DDD9}" type="datetimeFigureOut">
              <a:rPr lang="it-IT" smtClean="0"/>
              <a:t>03/10/2014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4F7D-34A8-4327-83A9-DA79195E33D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A5F8-C463-4E2E-AED0-974CE209DDD9}" type="datetimeFigureOut">
              <a:rPr lang="it-IT" smtClean="0"/>
              <a:t>03/10/2014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4F7D-34A8-4327-83A9-DA79195E33D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A5F8-C463-4E2E-AED0-974CE209DDD9}" type="datetimeFigureOut">
              <a:rPr lang="it-IT" smtClean="0"/>
              <a:t>03/10/2014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4F7D-34A8-4327-83A9-DA79195E33D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A5F8-C463-4E2E-AED0-974CE209DDD9}" type="datetimeFigureOut">
              <a:rPr lang="it-IT" smtClean="0"/>
              <a:t>03/10/2014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4F7D-34A8-4327-83A9-DA79195E33D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112AA5F8-C463-4E2E-AED0-974CE209DDD9}" type="datetimeFigureOut">
              <a:rPr lang="it-IT" smtClean="0"/>
              <a:t>03/10/2014</a:t>
            </a:fld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C0C4F7D-34A8-4327-83A9-DA79195E33DE}" type="slidenum">
              <a:rPr lang="it-IT" smtClean="0"/>
              <a:t>‹N›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CasellaDiTesto 4"/>
          <p:cNvSpPr txBox="1"/>
          <p:nvPr/>
        </p:nvSpPr>
        <p:spPr>
          <a:xfrm>
            <a:off x="920763" y="476672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La scuola di Bauhaus</a:t>
            </a:r>
            <a:endParaRPr lang="it-IT" sz="32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79512" y="1916831"/>
            <a:ext cx="540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E’ una scuola di architettura, arte e design</a:t>
            </a:r>
          </a:p>
          <a:p>
            <a:r>
              <a:rPr lang="it-IT" sz="1400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Fondata nel 1925 a Weimar</a:t>
            </a:r>
          </a:p>
          <a:p>
            <a:r>
              <a:rPr lang="it-IT" sz="1400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1932 a Dessau</a:t>
            </a:r>
          </a:p>
          <a:p>
            <a:r>
              <a:rPr lang="it-IT" sz="1400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1933 a Berlino</a:t>
            </a:r>
            <a:endParaRPr lang="it-IT" sz="1400" b="1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79510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049327" y="1527167"/>
            <a:ext cx="3816424" cy="792088"/>
          </a:xfrm>
        </p:spPr>
        <p:txBody>
          <a:bodyPr>
            <a:normAutofit fontScale="90000"/>
          </a:bodyPr>
          <a:lstStyle/>
          <a:p>
            <a:pPr algn="l"/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400" dirty="0" smtClean="0">
                <a:solidFill>
                  <a:schemeClr val="tx1"/>
                </a:solidFill>
                <a:latin typeface="Gabriola" pitchFamily="82" charset="0"/>
              </a:rPr>
              <a:t>nato a Berlino il 18 maggio 1883,</a:t>
            </a:r>
            <a:r>
              <a:rPr lang="it-IT" sz="1400" dirty="0">
                <a:solidFill>
                  <a:schemeClr val="tx1"/>
                </a:solidFill>
                <a:latin typeface="Gabriola" pitchFamily="82" charset="0"/>
              </a:rPr>
              <a:t> </a:t>
            </a:r>
            <a:r>
              <a:rPr lang="it-IT" sz="1400" dirty="0" smtClean="0">
                <a:solidFill>
                  <a:schemeClr val="tx1"/>
                </a:solidFill>
                <a:latin typeface="Gabriola" pitchFamily="82" charset="0"/>
              </a:rPr>
              <a:t>morto a</a:t>
            </a:r>
            <a:r>
              <a:rPr lang="it-IT" sz="1400" dirty="0">
                <a:solidFill>
                  <a:schemeClr val="tx1"/>
                </a:solidFill>
                <a:latin typeface="Gabriola" pitchFamily="82" charset="0"/>
              </a:rPr>
              <a:t> </a:t>
            </a:r>
            <a:r>
              <a:rPr lang="it-IT" sz="1400" dirty="0" smtClean="0">
                <a:solidFill>
                  <a:schemeClr val="tx1"/>
                </a:solidFill>
                <a:latin typeface="Gabriola" pitchFamily="82" charset="0"/>
              </a:rPr>
              <a:t>Boston il 5</a:t>
            </a:r>
            <a:r>
              <a:rPr lang="it-IT" sz="1400" dirty="0">
                <a:solidFill>
                  <a:schemeClr val="tx1"/>
                </a:solidFill>
                <a:latin typeface="Gabriola" pitchFamily="82" charset="0"/>
              </a:rPr>
              <a:t> </a:t>
            </a:r>
            <a:r>
              <a:rPr lang="it-IT" sz="1400" dirty="0" smtClean="0">
                <a:solidFill>
                  <a:schemeClr val="tx1"/>
                </a:solidFill>
                <a:latin typeface="Gabriola" pitchFamily="82" charset="0"/>
              </a:rPr>
              <a:t>luglio 1969 </a:t>
            </a:r>
            <a:r>
              <a:rPr lang="it-IT" sz="1400" dirty="0">
                <a:solidFill>
                  <a:schemeClr val="tx1"/>
                </a:solidFill>
                <a:latin typeface="Gabriola" pitchFamily="82" charset="0"/>
              </a:rPr>
              <a:t>è stato un architetto, designer e urbanista </a:t>
            </a:r>
            <a:r>
              <a:rPr lang="it-IT" sz="1400" dirty="0" smtClean="0">
                <a:solidFill>
                  <a:schemeClr val="tx1"/>
                </a:solidFill>
                <a:latin typeface="Gabriola" pitchFamily="82" charset="0"/>
              </a:rPr>
              <a:t>tedesco. E’ uno dei fondatori di </a:t>
            </a:r>
            <a:r>
              <a:rPr lang="it-IT" sz="1400" dirty="0" smtClean="0">
                <a:latin typeface="Gabriola" pitchFamily="82" charset="0"/>
              </a:rPr>
              <a:t>Bauhaus, il maggior influente.</a:t>
            </a:r>
            <a:r>
              <a:rPr lang="it-IT" sz="1400" dirty="0" smtClean="0">
                <a:solidFill>
                  <a:schemeClr val="tx1"/>
                </a:solidFill>
                <a:latin typeface="Gabriola" pitchFamily="82" charset="0"/>
              </a:rPr>
              <a:t> Assieme a lui hanno contribuito :</a:t>
            </a:r>
            <a:endParaRPr lang="it-IT" sz="1400" dirty="0">
              <a:solidFill>
                <a:schemeClr val="tx1"/>
              </a:solidFill>
              <a:latin typeface="Gabriola" pitchFamily="82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57972"/>
            <a:ext cx="3003269" cy="424282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131840" y="1340768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Andalus" pitchFamily="18" charset="-78"/>
                <a:cs typeface="Andalus" pitchFamily="18" charset="-78"/>
              </a:rPr>
              <a:t>Walter Adolph Gropius</a:t>
            </a:r>
            <a:r>
              <a:rPr lang="it-IT" dirty="0" smtClean="0"/>
              <a:t> 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1068" y="4815951"/>
            <a:ext cx="183663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/>
              <a:t>Le </a:t>
            </a:r>
            <a:r>
              <a:rPr lang="it-IT" sz="1400" b="1" dirty="0" err="1" smtClean="0">
                <a:latin typeface="Andalus" pitchFamily="18" charset="-78"/>
                <a:cs typeface="Andalus" pitchFamily="18" charset="-78"/>
              </a:rPr>
              <a:t>Corbusier</a:t>
            </a:r>
            <a:endParaRPr lang="it-IT" sz="1400" b="1" dirty="0" smtClean="0">
              <a:latin typeface="Andalus" pitchFamily="18" charset="-78"/>
              <a:cs typeface="Andalus" pitchFamily="18" charset="-78"/>
            </a:endParaRPr>
          </a:p>
          <a:p>
            <a:r>
              <a:rPr lang="it-IT" sz="1200" b="1" dirty="0" smtClean="0">
                <a:latin typeface="Andalus" pitchFamily="18" charset="-78"/>
                <a:cs typeface="Andalus" pitchFamily="18" charset="-78"/>
              </a:rPr>
              <a:t>(6/10/1887-27/08/1965)</a:t>
            </a:r>
            <a:endParaRPr lang="it-IT" sz="1200" b="1" dirty="0">
              <a:latin typeface="Andalus" pitchFamily="18" charset="-78"/>
              <a:cs typeface="Andalus" pitchFamily="18" charset="-78"/>
            </a:endParaRPr>
          </a:p>
          <a:p>
            <a:endParaRPr lang="it-IT" sz="1200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02555"/>
            <a:ext cx="1438282" cy="155544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9228" y="4815951"/>
            <a:ext cx="1218311" cy="1999365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5148064" y="1625353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400" b="1" dirty="0">
              <a:latin typeface="Andalus" pitchFamily="18" charset="-78"/>
              <a:cs typeface="Andalus" pitchFamily="18" charset="-78"/>
            </a:endParaRPr>
          </a:p>
          <a:p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7092280" y="4400688"/>
            <a:ext cx="187220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>
                <a:latin typeface="Andalus" pitchFamily="18" charset="-78"/>
                <a:cs typeface="Andalus" pitchFamily="18" charset="-78"/>
              </a:rPr>
              <a:t>Frank Lloyd </a:t>
            </a:r>
            <a:r>
              <a:rPr lang="it-IT" sz="1400" b="1" dirty="0" smtClean="0">
                <a:latin typeface="Andalus" pitchFamily="18" charset="-78"/>
                <a:cs typeface="Andalus" pitchFamily="18" charset="-78"/>
              </a:rPr>
              <a:t>Wright</a:t>
            </a:r>
          </a:p>
          <a:p>
            <a:r>
              <a:rPr lang="it-IT" sz="1200" b="1" dirty="0" smtClean="0">
                <a:latin typeface="Andalus" pitchFamily="18" charset="-78"/>
                <a:cs typeface="Andalus" pitchFamily="18" charset="-78"/>
              </a:rPr>
              <a:t>(8/06/1867-9/04/1959)</a:t>
            </a:r>
            <a:endParaRPr lang="it-IT" sz="1200" b="1" dirty="0">
              <a:latin typeface="Andalus" pitchFamily="18" charset="-78"/>
              <a:cs typeface="Andalus" pitchFamily="18" charset="-78"/>
            </a:endParaRPr>
          </a:p>
          <a:p>
            <a:endParaRPr lang="it-IT" sz="1400" b="1" dirty="0">
              <a:latin typeface="Andalus" pitchFamily="18" charset="-78"/>
              <a:cs typeface="Andalus" pitchFamily="18" charset="-78"/>
            </a:endParaRPr>
          </a:p>
          <a:p>
            <a:endParaRPr lang="it-IT" dirty="0"/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132" y="2788654"/>
            <a:ext cx="2103207" cy="1484784"/>
          </a:xfrm>
          <a:prstGeom prst="rect">
            <a:avLst/>
          </a:prstGeom>
        </p:spPr>
      </p:pic>
      <p:sp>
        <p:nvSpPr>
          <p:cNvPr id="13" name="CasellaDiTesto 12"/>
          <p:cNvSpPr txBox="1"/>
          <p:nvPr/>
        </p:nvSpPr>
        <p:spPr>
          <a:xfrm>
            <a:off x="6669147" y="2319255"/>
            <a:ext cx="1959192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err="1">
                <a:latin typeface="Andalus" pitchFamily="18" charset="-78"/>
                <a:cs typeface="Andalus" pitchFamily="18" charset="-78"/>
              </a:rPr>
              <a:t>Alvar</a:t>
            </a:r>
            <a:r>
              <a:rPr lang="it-IT" sz="1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it-IT" sz="1400" b="1" dirty="0" err="1" smtClean="0">
                <a:latin typeface="Andalus" pitchFamily="18" charset="-78"/>
                <a:cs typeface="Andalus" pitchFamily="18" charset="-78"/>
              </a:rPr>
              <a:t>Aalto</a:t>
            </a:r>
            <a:r>
              <a:rPr lang="it-IT" sz="1400" b="1" dirty="0" smtClean="0">
                <a:latin typeface="Andalus" pitchFamily="18" charset="-78"/>
                <a:cs typeface="Andalus" pitchFamily="18" charset="-78"/>
              </a:rPr>
              <a:t> </a:t>
            </a:r>
          </a:p>
          <a:p>
            <a:r>
              <a:rPr lang="it-IT" sz="1100" b="1" dirty="0" smtClean="0">
                <a:latin typeface="Andalus" pitchFamily="18" charset="-78"/>
                <a:cs typeface="Andalus" pitchFamily="18" charset="-78"/>
              </a:rPr>
              <a:t>(3/02/1898-11/05/1976)</a:t>
            </a:r>
            <a:endParaRPr lang="it-IT" sz="1100" b="1" dirty="0">
              <a:latin typeface="Andalus" pitchFamily="18" charset="-78"/>
              <a:cs typeface="Andalus" pitchFamily="18" charset="-78"/>
            </a:endParaRPr>
          </a:p>
          <a:p>
            <a:endParaRPr lang="it-IT" sz="1400" b="1" dirty="0">
              <a:latin typeface="Andalus" pitchFamily="18" charset="-78"/>
              <a:cs typeface="Andalus" pitchFamily="18" charset="-78"/>
            </a:endParaRPr>
          </a:p>
          <a:p>
            <a:endParaRPr lang="it-IT" sz="1400" b="1" dirty="0">
              <a:latin typeface="Andalus" pitchFamily="18" charset="-78"/>
              <a:cs typeface="Andalus" pitchFamily="18" charset="-78"/>
            </a:endParaRPr>
          </a:p>
          <a:p>
            <a:endParaRPr lang="it-IT" dirty="0"/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4947003"/>
            <a:ext cx="1475252" cy="1926823"/>
          </a:xfrm>
          <a:prstGeom prst="rect">
            <a:avLst/>
          </a:prstGeom>
        </p:spPr>
      </p:pic>
      <p:sp>
        <p:nvSpPr>
          <p:cNvPr id="15" name="CasellaDiTesto 14"/>
          <p:cNvSpPr txBox="1"/>
          <p:nvPr/>
        </p:nvSpPr>
        <p:spPr>
          <a:xfrm>
            <a:off x="3765594" y="4273438"/>
            <a:ext cx="206613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>
                <a:latin typeface="Andalus" pitchFamily="18" charset="-78"/>
                <a:cs typeface="Andalus" pitchFamily="18" charset="-78"/>
              </a:rPr>
              <a:t>Ludwig </a:t>
            </a:r>
            <a:r>
              <a:rPr lang="it-IT" sz="1400" b="1" dirty="0" err="1">
                <a:latin typeface="Andalus" pitchFamily="18" charset="-78"/>
                <a:cs typeface="Andalus" pitchFamily="18" charset="-78"/>
              </a:rPr>
              <a:t>Mies</a:t>
            </a:r>
            <a:r>
              <a:rPr lang="it-IT" sz="1400" b="1" dirty="0">
                <a:latin typeface="Andalus" pitchFamily="18" charset="-78"/>
                <a:cs typeface="Andalus" pitchFamily="18" charset="-78"/>
              </a:rPr>
              <a:t> van </a:t>
            </a:r>
            <a:r>
              <a:rPr lang="it-IT" sz="1400" b="1" dirty="0" err="1">
                <a:latin typeface="Andalus" pitchFamily="18" charset="-78"/>
                <a:cs typeface="Andalus" pitchFamily="18" charset="-78"/>
              </a:rPr>
              <a:t>der</a:t>
            </a:r>
            <a:r>
              <a:rPr lang="it-IT" sz="1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it-IT" sz="1400" b="1" dirty="0" err="1" smtClean="0">
                <a:latin typeface="Andalus" pitchFamily="18" charset="-78"/>
                <a:cs typeface="Andalus" pitchFamily="18" charset="-78"/>
              </a:rPr>
              <a:t>Rohe</a:t>
            </a:r>
            <a:endParaRPr lang="it-IT" sz="1400" b="1" dirty="0" smtClean="0">
              <a:latin typeface="Andalus" pitchFamily="18" charset="-78"/>
              <a:cs typeface="Andalus" pitchFamily="18" charset="-78"/>
            </a:endParaRPr>
          </a:p>
          <a:p>
            <a:r>
              <a:rPr lang="it-IT" sz="1200" b="1" dirty="0" smtClean="0">
                <a:latin typeface="Andalus" pitchFamily="18" charset="-78"/>
                <a:cs typeface="Andalus" pitchFamily="18" charset="-78"/>
              </a:rPr>
              <a:t>(27/03/1886-17/08/1969)</a:t>
            </a:r>
            <a:endParaRPr lang="it-IT" sz="1200" b="1" dirty="0">
              <a:latin typeface="Andalus" pitchFamily="18" charset="-78"/>
              <a:cs typeface="Andalus" pitchFamily="18" charset="-78"/>
            </a:endParaRPr>
          </a:p>
          <a:p>
            <a:endParaRPr lang="it-IT" sz="1400" b="1" dirty="0">
              <a:latin typeface="Andalus" pitchFamily="18" charset="-78"/>
              <a:cs typeface="Andalus" pitchFamily="18" charset="-78"/>
            </a:endParaRPr>
          </a:p>
          <a:p>
            <a:endParaRPr lang="it-IT" sz="1400" b="1" dirty="0">
              <a:latin typeface="Andalus" pitchFamily="18" charset="-78"/>
              <a:cs typeface="Andalus" pitchFamily="18" charset="-78"/>
            </a:endParaRPr>
          </a:p>
          <a:p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068748" y="116632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latin typeface="Andalus" pitchFamily="18" charset="-78"/>
                <a:cs typeface="Andalus" pitchFamily="18" charset="-78"/>
              </a:rPr>
              <a:t>I Fondatori </a:t>
            </a:r>
            <a:endParaRPr lang="it-IT" sz="32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3659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11" grpId="0"/>
      <p:bldP spid="13" grpId="0"/>
      <p:bldP spid="15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3304654" cy="4429831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4397521"/>
            <a:ext cx="3373363" cy="2315297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3707904" y="1052736"/>
            <a:ext cx="50405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Andalus" pitchFamily="18" charset="-78"/>
                <a:cs typeface="Andalus" pitchFamily="18" charset="-78"/>
              </a:rPr>
              <a:t>Le donne all’epoca purtroppo potevano entrare nella scuola ma avevano molte restrizioni , non potevano partecipare ai corsi principali forniti dalla scuola , come ad esempio pittura, incisione e design industriale e furono dirottare ai laboratori femminili quali ceramica, tessitura e rilegatura di libri.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83568" y="577468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Andalus" pitchFamily="18" charset="-78"/>
                <a:cs typeface="Andalus" pitchFamily="18" charset="-78"/>
              </a:rPr>
              <a:t>Il problema oggi non si è ancora risolto del tutto.</a:t>
            </a:r>
            <a:endParaRPr lang="it-IT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91507" y="4658652"/>
            <a:ext cx="302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latin typeface="Andalus" pitchFamily="18" charset="-78"/>
                <a:cs typeface="Andalus" pitchFamily="18" charset="-78"/>
              </a:rPr>
              <a:t>Tessera di riconoscimento dei laboratori</a:t>
            </a:r>
            <a:endParaRPr lang="it-IT" sz="12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3707904" y="261581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Andalus" pitchFamily="18" charset="-78"/>
                <a:cs typeface="Andalus" pitchFamily="18" charset="-78"/>
              </a:rPr>
              <a:t>Le donne e la Bauhaus</a:t>
            </a:r>
            <a:endParaRPr lang="it-IT" sz="28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13521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egnaposto contenuto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04664"/>
            <a:ext cx="6710156" cy="2699216"/>
          </a:xfr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788679"/>
            <a:ext cx="4392488" cy="2886039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5076056" y="3788679"/>
            <a:ext cx="35283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Andalus" pitchFamily="18" charset="-78"/>
                <a:cs typeface="Andalus" pitchFamily="18" charset="-78"/>
              </a:rPr>
              <a:t>L’istituto supporta diversi laboratori didattici  con insegnanti di diverse nazionalità e perciò molteplici influenze dal punto di vista tecnico artistico .</a:t>
            </a:r>
            <a:endParaRPr lang="it-IT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25992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441180" y="194477"/>
            <a:ext cx="5579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Andalus" pitchFamily="18" charset="-78"/>
                <a:cs typeface="Andalus" pitchFamily="18" charset="-78"/>
              </a:rPr>
              <a:t>I corsi principali della scuola di Bauhaus</a:t>
            </a:r>
            <a:endParaRPr lang="it-IT" sz="24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73" y="945342"/>
            <a:ext cx="2843808" cy="1859059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2843808" y="958806"/>
            <a:ext cx="259228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Andalus" pitchFamily="18" charset="-78"/>
                <a:cs typeface="Andalus" pitchFamily="18" charset="-78"/>
              </a:rPr>
              <a:t>Corso di ceramica </a:t>
            </a:r>
            <a:r>
              <a:rPr lang="it-IT" sz="1400" dirty="0" smtClean="0">
                <a:latin typeface="Andalus" pitchFamily="18" charset="-78"/>
                <a:cs typeface="Andalus" pitchFamily="18" charset="-78"/>
              </a:rPr>
              <a:t>(era aperto ad ambo i sessi)</a:t>
            </a:r>
            <a:endParaRPr lang="it-IT" sz="14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15" y="3790208"/>
            <a:ext cx="2819966" cy="1873711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3059832" y="3933056"/>
            <a:ext cx="252028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latin typeface="Andalus" pitchFamily="18" charset="-78"/>
                <a:cs typeface="Andalus" pitchFamily="18" charset="-78"/>
              </a:rPr>
              <a:t>Corso di falegnameria</a:t>
            </a:r>
          </a:p>
          <a:p>
            <a:r>
              <a:rPr lang="it-IT" sz="1400" dirty="0" smtClean="0">
                <a:latin typeface="Andalus" pitchFamily="18" charset="-78"/>
                <a:cs typeface="Andalus" pitchFamily="18" charset="-78"/>
              </a:rPr>
              <a:t>(aperto solo ai maschi)</a:t>
            </a:r>
            <a:endParaRPr lang="it-IT" sz="14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661" y="4797152"/>
            <a:ext cx="2819965" cy="1733534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3715023" y="5152724"/>
            <a:ext cx="259228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latin typeface="Andalus" pitchFamily="18" charset="-78"/>
                <a:cs typeface="Andalus" pitchFamily="18" charset="-78"/>
              </a:rPr>
              <a:t>Corso di Arte Moderna</a:t>
            </a:r>
          </a:p>
          <a:p>
            <a:r>
              <a:rPr lang="it-IT" sz="1400" dirty="0" smtClean="0">
                <a:latin typeface="Andalus" pitchFamily="18" charset="-78"/>
                <a:cs typeface="Andalus" pitchFamily="18" charset="-78"/>
              </a:rPr>
              <a:t>(aperto solo ai maschi) </a:t>
            </a:r>
            <a:endParaRPr lang="it-IT" sz="14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7854" y="1527964"/>
            <a:ext cx="2552873" cy="2552873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3419872" y="2523511"/>
            <a:ext cx="322171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Andalus" pitchFamily="18" charset="-78"/>
                <a:cs typeface="Andalus" pitchFamily="18" charset="-78"/>
              </a:rPr>
              <a:t>Corso di manifattura metallica</a:t>
            </a:r>
          </a:p>
          <a:p>
            <a:r>
              <a:rPr lang="it-IT" sz="1600" dirty="0" smtClean="0">
                <a:latin typeface="Andalus" pitchFamily="18" charset="-78"/>
                <a:cs typeface="Andalus" pitchFamily="18" charset="-78"/>
              </a:rPr>
              <a:t>(aperto solo ai maschi)</a:t>
            </a:r>
            <a:endParaRPr lang="it-IT" sz="16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31211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6" grpId="0"/>
      <p:bldP spid="8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spettiva">
  <a:themeElements>
    <a:clrScheme name="Prospettiva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spettiv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175</TotalTime>
  <Words>190</Words>
  <Application>Microsoft Office PowerPoint</Application>
  <PresentationFormat>Presentazione su schermo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Prospettiva</vt:lpstr>
      <vt:lpstr>Presentazione standard di PowerPoint</vt:lpstr>
      <vt:lpstr>  nato a Berlino il 18 maggio 1883, morto a Boston il 5 luglio 1969 è stato un architetto, designer e urbanista tedesco. E’ uno dei fondatori di Bauhaus, il maggior influente. Assieme a lui hanno contribuito :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Walter Adolph Gropius   nato a Berlino il 18 maggio 1883, morto a Boston il 5 luglio 1969 è stato un architetto, designer e urbanista tedesco.</dc:title>
  <dc:creator>COSTRUZ09</dc:creator>
  <cp:lastModifiedBy>COSTRUZ09</cp:lastModifiedBy>
  <cp:revision>15</cp:revision>
  <dcterms:created xsi:type="dcterms:W3CDTF">2014-09-25T09:21:36Z</dcterms:created>
  <dcterms:modified xsi:type="dcterms:W3CDTF">2014-10-03T07:44:23Z</dcterms:modified>
</cp:coreProperties>
</file>